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4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1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4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3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6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2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75D1-4FD3-4F96-BEAD-5EFCDDCA7442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F194-94C5-4DA7-91E6-73B639957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7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hyperlink" Target="https://quizlet.com/latest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barabook.ru/st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www.studystack.com/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ster-test.net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onlinetestpa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test.fromgome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tori.co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time.graphics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timeline.knightlab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neuroka.ru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superteachertools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jigsawplan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vocaro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dewia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786" y="19958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Сервисы Web2.0 при работе с хронологией на уроках истории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6496" y="5202238"/>
            <a:ext cx="3325504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Автор: О.В. </a:t>
            </a:r>
            <a:r>
              <a:rPr lang="ru-RU" dirty="0" err="1" smtClean="0"/>
              <a:t>Костишина</a:t>
            </a:r>
            <a:r>
              <a:rPr lang="ru-RU" dirty="0" smtClean="0"/>
              <a:t>, учитель истории</a:t>
            </a:r>
          </a:p>
          <a:p>
            <a:pPr algn="l"/>
            <a:r>
              <a:rPr lang="ru-RU" dirty="0" smtClean="0"/>
              <a:t>Средняя школа №7 </a:t>
            </a:r>
          </a:p>
          <a:p>
            <a:pPr algn="l"/>
            <a:r>
              <a:rPr lang="ru-RU" dirty="0" smtClean="0"/>
              <a:t>г. Жлобина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13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777" t="24863" r="16156" b="6048"/>
          <a:stretch/>
        </p:blipFill>
        <p:spPr>
          <a:xfrm>
            <a:off x="8147714" y="4482370"/>
            <a:ext cx="3862316" cy="2172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552" t="12121" r="15821" b="17796"/>
          <a:stretch/>
        </p:blipFill>
        <p:spPr>
          <a:xfrm>
            <a:off x="7943178" y="1785249"/>
            <a:ext cx="4176714" cy="2363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552" t="19288" r="15821" b="9234"/>
          <a:stretch/>
        </p:blipFill>
        <p:spPr>
          <a:xfrm>
            <a:off x="109181" y="4641812"/>
            <a:ext cx="3671249" cy="2118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4776" t="11724" r="15709" b="17795"/>
          <a:stretch/>
        </p:blipFill>
        <p:spPr>
          <a:xfrm>
            <a:off x="5468" y="1785249"/>
            <a:ext cx="3878674" cy="2211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LearningApps.org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04" y="1037372"/>
            <a:ext cx="10189191" cy="5763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6"/>
              </a:rPr>
              <a:t>https://learningapps.org/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13769" t="8139" r="10448" b="7043"/>
          <a:stretch/>
        </p:blipFill>
        <p:spPr>
          <a:xfrm>
            <a:off x="2251882" y="1947204"/>
            <a:ext cx="6881192" cy="43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31" y="-104870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Барабук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017" y="956993"/>
            <a:ext cx="10515600" cy="5627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https://barabook.ru/start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http://2.bp.blogspot.com/-a3-sTWCNaYc/VVeUUk12SbI/AAAAAAAAAc4/8CGCGhby-Zc/w1200-h630-p-k-no-nu/Brbk_Booklet_title_p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4" y="1519726"/>
            <a:ext cx="5002526" cy="262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9.userapi.com/impg/bIrcK7rP31Ecy_zDaO3i0bBvIr2MQ-2LpVtzXQ/rWqRUl8DiFI.jpg?size=748x1600&amp;quality=96&amp;sign=c40dca70c1ab5254e545cbd81e7c6d8e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40" r="-1375"/>
          <a:stretch/>
        </p:blipFill>
        <p:spPr bwMode="auto">
          <a:xfrm>
            <a:off x="143251" y="1202863"/>
            <a:ext cx="1786176" cy="29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2.userapi.com/impg/-30-acE4PZKNBcsD36ggS-_K9QkT0nRbp_-t9A/nG5NTxxFYhM.jpg?size=748x1600&amp;quality=96&amp;sign=f4ac66907e646365c5f35f4b4ef88d6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38" r="636"/>
          <a:stretch/>
        </p:blipFill>
        <p:spPr bwMode="auto">
          <a:xfrm>
            <a:off x="2162231" y="1233717"/>
            <a:ext cx="1392922" cy="26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7.userapi.com/impg/9cS1a1mJb7VybWL3iT0aGYHzmOdvFIODA257bg/mPRd0OWxKGI.jpg?size=748x1600&amp;quality=96&amp;sign=660991890a1d97655317004e6890b4ed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r="2435"/>
          <a:stretch/>
        </p:blipFill>
        <p:spPr bwMode="auto">
          <a:xfrm>
            <a:off x="10821293" y="4552610"/>
            <a:ext cx="1176997" cy="21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42515" y="138599"/>
            <a:ext cx="5539854" cy="89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Quizlet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2706237" y="616800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>
                <a:hlinkClick r:id="rId7"/>
              </a:rPr>
              <a:t>https://quizlet.com/latest</a:t>
            </a:r>
            <a:r>
              <a:rPr lang="ru-RU" smtClean="0"/>
              <a:t>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67033" y="-102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StudyStack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s://breakingblue.org/wp-content/uploads/2018/09/APP_08-1200x7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3" y="4016726"/>
            <a:ext cx="3682506" cy="2445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5821" t="19886" r="32500" b="10827"/>
          <a:stretch/>
        </p:blipFill>
        <p:spPr>
          <a:xfrm>
            <a:off x="7111050" y="5239625"/>
            <a:ext cx="2676004" cy="169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/>
          <a:srcRect l="224" t="9333" r="6530" b="11225"/>
          <a:stretch/>
        </p:blipFill>
        <p:spPr>
          <a:xfrm>
            <a:off x="172947" y="4552610"/>
            <a:ext cx="3408230" cy="203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7567325" y="669851"/>
            <a:ext cx="10515600" cy="60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hlinkClick r:id="rId11"/>
              </a:rPr>
              <a:t>https://www.studystack.com/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/>
          <a:srcRect l="13269" t="13726" r="16001" b="10340"/>
          <a:stretch/>
        </p:blipFill>
        <p:spPr>
          <a:xfrm>
            <a:off x="8985628" y="1402853"/>
            <a:ext cx="3012662" cy="1818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/>
          <a:srcRect l="15923" t="15573" r="16577" b="11981"/>
          <a:stretch/>
        </p:blipFill>
        <p:spPr>
          <a:xfrm>
            <a:off x="7926901" y="3432000"/>
            <a:ext cx="2773314" cy="16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82" y="24229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Test Pad GOOGLE FORMS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Мастер-Тест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Test.fromgomel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545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https://onlinetestpad.com/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https://master-test.net/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http://test.fromgomel.com/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https://ds04.infourok.ru/uploads/ex/0be1/0010d4c0-983a4b1f/img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8" r="1866" b="14345"/>
          <a:stretch/>
        </p:blipFill>
        <p:spPr bwMode="auto">
          <a:xfrm>
            <a:off x="109086" y="1567858"/>
            <a:ext cx="3876779" cy="2635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4.infourok.ru/uploads/ex/076e/0017c1a5-c58e0b73/hello_html_m1844a1f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8463" r="21737" b="5657"/>
          <a:stretch/>
        </p:blipFill>
        <p:spPr bwMode="auto">
          <a:xfrm>
            <a:off x="4101820" y="3480179"/>
            <a:ext cx="3988359" cy="331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0392/00044951-ee2a49f9/img1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10304" r="3460"/>
          <a:stretch/>
        </p:blipFill>
        <p:spPr bwMode="auto">
          <a:xfrm>
            <a:off x="8428266" y="1567858"/>
            <a:ext cx="3431638" cy="27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0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Time.graphics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Sutori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Timeline JS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063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https://time.graphics/ru/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        </a:t>
            </a:r>
            <a:r>
              <a:rPr lang="en-US" dirty="0" smtClean="0">
                <a:hlinkClick r:id="rId3"/>
              </a:rPr>
              <a:t>https://www.sutori.com/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4"/>
              </a:rPr>
              <a:t>                </a:t>
            </a:r>
            <a:r>
              <a:rPr lang="en-US" dirty="0" smtClean="0">
                <a:hlinkClick r:id="rId4"/>
              </a:rPr>
              <a:t>https://timeline.knightlab.com/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9083" r="1451" b="5408"/>
          <a:stretch/>
        </p:blipFill>
        <p:spPr>
          <a:xfrm>
            <a:off x="7397086" y="1924334"/>
            <a:ext cx="4536511" cy="2224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686" t="11524" r="12351" b="9233"/>
          <a:stretch/>
        </p:blipFill>
        <p:spPr>
          <a:xfrm>
            <a:off x="4963499" y="3889611"/>
            <a:ext cx="5231379" cy="2743200"/>
          </a:xfrm>
          <a:prstGeom prst="rect">
            <a:avLst/>
          </a:prstGeom>
        </p:spPr>
      </p:pic>
      <p:pic>
        <p:nvPicPr>
          <p:cNvPr id="4098" name="Picture 2" descr="https://noobelearning.com/wp-content/uploads/2017/06/timeline-j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4148920"/>
            <a:ext cx="4700284" cy="27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8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SuperTeacher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Vneuroka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51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https://www.superteachertools.us/</a:t>
            </a:r>
            <a:r>
              <a:rPr lang="ru-RU" dirty="0" smtClean="0"/>
              <a:t>           </a:t>
            </a:r>
            <a:r>
              <a:rPr lang="en-US" dirty="0" smtClean="0">
                <a:hlinkClick r:id="rId3"/>
              </a:rPr>
              <a:t>http://vneuroka.ru/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 descr="https://ednak.com/wp-content/uploads/2015/04/superteachertool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4" y="2200165"/>
            <a:ext cx="2251312" cy="225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1.bp.blogspot.com/-abaCWVHEpuY/XacpJvcbxgI/AAAAAAAAno0/CpBVunKG3I8GsK1Ww8unr9k1sebvpOewwCLcBGAsYHQ/s1600/mil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0629" r="8571" b="6293"/>
          <a:stretch/>
        </p:blipFill>
        <p:spPr bwMode="auto">
          <a:xfrm>
            <a:off x="709728" y="4336246"/>
            <a:ext cx="4271705" cy="233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5V5KuyCVG7w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49" y="4297828"/>
            <a:ext cx="4221663" cy="237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6605" t="9532" r="82873" b="84296"/>
          <a:stretch/>
        </p:blipFill>
        <p:spPr>
          <a:xfrm>
            <a:off x="6096000" y="2315399"/>
            <a:ext cx="3600402" cy="202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61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igsawplanet.com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3979" y="5977720"/>
            <a:ext cx="7650707" cy="717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https://www.jigsawplanet.com/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https://ds05.infourok.ru/uploads/ex/03e5/000a509c-7705bc3e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25698" r="9164" b="4850"/>
          <a:stretch/>
        </p:blipFill>
        <p:spPr bwMode="auto">
          <a:xfrm>
            <a:off x="432189" y="1603614"/>
            <a:ext cx="4358175" cy="28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4.infourok.ru/uploads/ex/110f/000e68ee-fff65809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9279" r="4537" b="13010"/>
          <a:stretch/>
        </p:blipFill>
        <p:spPr bwMode="auto">
          <a:xfrm>
            <a:off x="5619781" y="1690688"/>
            <a:ext cx="5993327" cy="27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9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ocaroo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Dewiar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https://vocaroo.com/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s://i.ytimg.com/vi/IQohbmvFP0M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8791" r="29568" b="11388"/>
          <a:stretch/>
        </p:blipFill>
        <p:spPr bwMode="auto">
          <a:xfrm>
            <a:off x="456062" y="2496878"/>
            <a:ext cx="3979460" cy="406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26671" y="5665569"/>
            <a:ext cx="426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hlinkClick r:id="rId4"/>
              </a:rPr>
              <a:t>https://dewiar.com/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149" t="8139" r="45261" b="8040"/>
          <a:stretch/>
        </p:blipFill>
        <p:spPr>
          <a:xfrm>
            <a:off x="6946712" y="1858457"/>
            <a:ext cx="4006058" cy="38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110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Тема Office</vt:lpstr>
      <vt:lpstr>Сервисы Web2.0 при работе с хронологией на уроках истории </vt:lpstr>
      <vt:lpstr>LearningApps.org</vt:lpstr>
      <vt:lpstr>Барабук</vt:lpstr>
      <vt:lpstr>Online Test Pad GOOGLE FORMS  Мастер-Тест Test.fromgomel</vt:lpstr>
      <vt:lpstr>Time.graphics, Sutori, Timeline JS</vt:lpstr>
      <vt:lpstr>SuperTeacherИнструменты, Vneuroka</vt:lpstr>
      <vt:lpstr>Jigsawplanet.com </vt:lpstr>
      <vt:lpstr>Vocaroo, Dewiar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Сервисы Web2.0 при работе с хронологией на уроках истории </dc:title>
  <dc:creator>Ольга Владимировна</dc:creator>
  <cp:lastModifiedBy>Ольга Владимировна</cp:lastModifiedBy>
  <cp:revision>10</cp:revision>
  <dcterms:created xsi:type="dcterms:W3CDTF">2021-04-04T19:22:46Z</dcterms:created>
  <dcterms:modified xsi:type="dcterms:W3CDTF">2021-04-04T20:54:43Z</dcterms:modified>
</cp:coreProperties>
</file>