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82" r:id="rId12"/>
    <p:sldId id="272" r:id="rId13"/>
    <p:sldId id="275" r:id="rId14"/>
    <p:sldId id="277" r:id="rId15"/>
    <p:sldId id="278" r:id="rId16"/>
    <p:sldId id="28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F47A0-16DF-455D-A3AA-5542A8C6D328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2EE2-341B-46E6-8996-3CC2C9DCC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ova.padabayki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rcode.tec-it.com/ru" TargetMode="External"/><Relationship Id="rId2" Type="http://schemas.openxmlformats.org/officeDocument/2006/relationships/hyperlink" Target="https://ru.qr-code-generato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rcoder.ru/" TargetMode="External"/><Relationship Id="rId5" Type="http://schemas.openxmlformats.org/officeDocument/2006/relationships/hyperlink" Target="https://qr-code-generator.online/" TargetMode="External"/><Relationship Id="rId4" Type="http://schemas.openxmlformats.org/officeDocument/2006/relationships/hyperlink" Target="https://creambee.ru/qr-code-generato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 </a:t>
            </a:r>
            <a:br>
              <a:rPr lang="be-BY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“Сярэдняя школа №13 г.Жлобіна імя В.В.Гузава”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896544"/>
          </a:xfrm>
        </p:spPr>
        <p:txBody>
          <a:bodyPr/>
          <a:lstStyle/>
          <a:p>
            <a:endParaRPr lang="be-BY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“Прымяненне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-кодаў у педагагічнай практыцы настаўніка беларускай мовы і літаратуры”</a:t>
            </a:r>
            <a:endParaRPr lang="be-BY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                           </a:t>
            </a:r>
            <a:r>
              <a:rPr lang="be-BY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Настаўнік беларускай мовы і літаратуры</a:t>
            </a:r>
          </a:p>
          <a:p>
            <a:r>
              <a:rPr lang="be-BY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Лупсякова Анастасія Сяргееўна</a:t>
            </a:r>
          </a:p>
          <a:p>
            <a:endParaRPr lang="be-BY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3233.WAV">
            <a:hlinkClick r:id="" action="ppaction://media"/>
          </p:cNvPr>
          <p:cNvPicPr>
            <a:picLocks noRot="1" noChangeAspect="1"/>
          </p:cNvPicPr>
          <p:nvPr>
            <a:wavAudioFile r:embed="rId1" name="~PP3233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http://www.mova.padabayki.ru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 прасторах інтэрнэта існуе сайт "Хмарачосы лексікі" (http://www.mova.padabayki.ru), які адразу прапаноўвае трэнажор для вучняў па вывучанай тэме ў форме QR-кода. Настаўніку толькі трэба перайсці на сайт, знайсці тэму і код для гэтай тэмы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2020-02-16_17-38-1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4038600" cy="2089189"/>
          </a:xfrm>
        </p:spPr>
      </p:pic>
      <p:pic>
        <p:nvPicPr>
          <p:cNvPr id="6" name="Picture 2" descr="2020-02-23_15-41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256"/>
            <a:ext cx="1376561" cy="13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b="1" dirty="0" smtClean="0"/>
              <a:t>Магчымасці выкарыстання </a:t>
            </a:r>
            <a:r>
              <a:rPr lang="en-US" sz="2800" b="1" dirty="0" smtClean="0"/>
              <a:t>QR</a:t>
            </a:r>
            <a:r>
              <a:rPr lang="be-BY" sz="2800" b="1" dirty="0" smtClean="0"/>
              <a:t>-кодаў на ўроках беларускай літаратуры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Заданні  можна выкарыстаць на розных этапах урока. Вучняў можна ўключаць у розныя формы работы, як індывідуальныя, так парныя і групавыя. Выбраныя формы залежаць ад колькасці гаджэтаў, якія можа выкарыстаць настаўнік на ўроку (не ў кожнага вучня ёсць тэлефон, выхад у інтэрнэт). Клас павінен быць забяспечаны працоўнымі сродкамі для выканання заданняў такога тыпу.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     У якасці гаджэтаў можна выкарыстоўваць мабільныя тэлефоны і планшэты. QR-код - гэта адзін з кірункаў дапоўненай рэальнасці. Яна аб'ядноўвае рэальныя параметры з віртуальнымі і можа выкарыстоўвацца не толькі ў электронным выглядзе, але і ў фармаце раздатачнага матэрыялу.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Dima\AppData\Local\Microsoft\Windows\INetCache\Content.Word\2020-02-23_15-17-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85860"/>
            <a:ext cx="1487409" cy="14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2020-02-23_15-12-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229183"/>
            <a:ext cx="1500197" cy="15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020-02-23_15-14-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428736"/>
            <a:ext cx="14045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Квэст-гульня “Загадкі маёй Радзімы”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928688"/>
          <a:ext cx="5614998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20"/>
                <a:gridCol w="382087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Станцыя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Змест маршруту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Счытайце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-код. Адгадайце слова. Назавіце ключавое слова, якое атрымалася.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Літаратурная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Счытайце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-код. Назавіце імёны пісьменнікаў Беларусі.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Архітэктурная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Счытайце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-код. Назавіце помнікі архітэктуры.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Модны куфэрак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Счытайце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-код. Агучце назвы беларускага нацыянальнага адзення.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Горад майстроў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Счытайце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-код. Назавіце народныя промыслы беларусаў.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Фініш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Упішыце ўражанне ад квэста ў "Кнігу падарожніка"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851552"/>
            <a:ext cx="2614602" cy="51974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-коды могуць эфектыўна прымяняцца не толькі на ўроках, але і ў пазакласнай рабоце. Прапаноўваю Вам квэст-гульню "Загадкі маёй Радзімы".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Маршрутны ліст . Станцыя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571503"/>
          </a:xfrm>
        </p:spPr>
        <p:txBody>
          <a:bodyPr/>
          <a:lstStyle/>
          <a:p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1. Старт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1" y="1714487"/>
          <a:ext cx="4283106" cy="484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702"/>
                <a:gridCol w="1427702"/>
                <a:gridCol w="1427702"/>
              </a:tblGrid>
              <a:tr h="1643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Махнаценькі,вусаценькі,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Малако п'е,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"Мур-мур" пяе.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Стукае, грукае, а нідзе яго не відаць.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Мяне ўсе просяць,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Мяне ўсе чакаюць,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А як толькі з'яўлюся,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Хавацца пачынаюць.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latin typeface="Times New Roman"/>
                          <a:ea typeface="Calibri"/>
                          <a:cs typeface="Times New Roman"/>
                        </a:rPr>
                        <a:t>Кот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Гром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Дождж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1 літара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3 літара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Calibri"/>
                          <a:cs typeface="Times New Roman"/>
                        </a:rPr>
                        <a:t>4 літара слова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714380"/>
          </a:xfrm>
        </p:spPr>
        <p:txBody>
          <a:bodyPr>
            <a:normAutofit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.Літаратурная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5" y="1714500"/>
          <a:ext cx="4356100" cy="452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25"/>
                <a:gridCol w="1089025"/>
                <a:gridCol w="1089025"/>
                <a:gridCol w="1089025"/>
              </a:tblGrid>
              <a:tr h="1500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Calibri"/>
                          <a:cs typeface="Times New Roman"/>
                        </a:rPr>
                        <a:t>Іван Шамякін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latin typeface="Times New Roman"/>
                          <a:ea typeface="Calibri"/>
                          <a:cs typeface="Times New Roman"/>
                        </a:rPr>
                        <a:t>Рыгор Барадулін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latin typeface="Times New Roman"/>
                          <a:ea typeface="Calibri"/>
                          <a:cs typeface="Times New Roman"/>
                        </a:rPr>
                        <a:t>Уладзімір Караткевіч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Calibri"/>
                          <a:cs typeface="Times New Roman"/>
                        </a:rPr>
                        <a:t>Іван Мележ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52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3.Архітэктурная</a:t>
                      </a:r>
                      <a:endParaRPr lang="ru-RU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Calibri"/>
                          <a:cs typeface="Times New Roman"/>
                        </a:rPr>
                        <a:t>Нацыянальная бібліятэка Беларусі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latin typeface="Times New Roman"/>
                          <a:ea typeface="Calibri"/>
                          <a:cs typeface="Times New Roman"/>
                        </a:rPr>
                        <a:t>Нясвіжскі задак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latin typeface="Times New Roman"/>
                          <a:ea typeface="Calibri"/>
                          <a:cs typeface="Times New Roman"/>
                        </a:rPr>
                        <a:t>Мірскі замак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Calibri"/>
                          <a:cs typeface="Times New Roman"/>
                        </a:rPr>
                        <a:t>Палац Румянцавых і Паскевічаў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qr-co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1210945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qr-code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1210945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qr-code (2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qr-code (3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0024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qr-code (4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00024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qr-code (6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000240"/>
            <a:ext cx="912497" cy="98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qr-code (8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000240"/>
            <a:ext cx="92491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qr-code (9)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143380"/>
            <a:ext cx="909004" cy="9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qr-code (10)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5" y="4214818"/>
            <a:ext cx="857256" cy="8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qr-code (11)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4143380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qr-code (12)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4143380"/>
            <a:ext cx="927419" cy="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/>
              <a:t>Маршрутны</a:t>
            </a:r>
            <a:r>
              <a:rPr lang="ru-RU" sz="2700" dirty="0" smtClean="0"/>
              <a:t> </a:t>
            </a:r>
            <a:r>
              <a:rPr lang="ru-RU" sz="2700" dirty="0" err="1" smtClean="0"/>
              <a:t>ліст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Станцыя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14678" y="714356"/>
          <a:ext cx="554038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095"/>
                <a:gridCol w="1385095"/>
                <a:gridCol w="1385095"/>
                <a:gridCol w="1385095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Calibri"/>
                          <a:cs typeface="Times New Roman"/>
                        </a:rPr>
                        <a:t>Спадніца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latin typeface="Times New Roman"/>
                          <a:ea typeface="Calibri"/>
                          <a:cs typeface="Times New Roman"/>
                        </a:rPr>
                        <a:t>Сукенка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latin typeface="Times New Roman"/>
                          <a:ea typeface="Calibri"/>
                          <a:cs typeface="Times New Roman"/>
                        </a:rPr>
                        <a:t>Камізэлька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Calibri"/>
                          <a:cs typeface="Times New Roman"/>
                        </a:rPr>
                        <a:t>Кашуля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e-BY" dirty="0" smtClean="0"/>
                    </a:p>
                    <a:p>
                      <a:endParaRPr lang="be-BY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Calibri"/>
                          <a:cs typeface="Times New Roman"/>
                        </a:rPr>
                        <a:t>Ткацтва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latin typeface="Times New Roman"/>
                          <a:ea typeface="Calibri"/>
                          <a:cs typeface="Times New Roman"/>
                        </a:rPr>
                        <a:t>Дрэваапрацоўка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latin typeface="Times New Roman"/>
                          <a:ea typeface="Calibri"/>
                          <a:cs typeface="Times New Roman"/>
                        </a:rPr>
                        <a:t>Ганчарства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Calibri"/>
                          <a:cs typeface="Times New Roman"/>
                        </a:rPr>
                        <a:t>Кавальства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b="1" i="1" dirty="0" smtClean="0">
                <a:latin typeface="Times New Roman" pitchFamily="18" charset="0"/>
                <a:cs typeface="Times New Roman" pitchFamily="18" charset="0"/>
              </a:rPr>
              <a:t>4.Модны куфэрак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2400" b="1" i="1" dirty="0" smtClean="0">
                <a:latin typeface="Times New Roman" pitchFamily="18" charset="0"/>
                <a:cs typeface="Times New Roman" pitchFamily="18" charset="0"/>
              </a:rPr>
              <a:t>5.Горад майстроў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r-code (13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785794"/>
            <a:ext cx="1132207" cy="12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qr-code (14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qr-code (15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857232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qr-code (16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857232"/>
            <a:ext cx="1123318" cy="11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qr-code (17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14686"/>
            <a:ext cx="92869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qr-code (18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214686"/>
            <a:ext cx="9398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qr-code (19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214686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Nastua\Загрузки\qr-code (20)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214687"/>
            <a:ext cx="9804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668971"/>
          </a:xfrm>
        </p:spPr>
        <p:txBody>
          <a:bodyPr>
            <a:normAutofit fontScale="92500"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Магчымасці QR-кодаў неабмежаваны! Трохі творчасці і жадання спазнаць нешта новае. QR-код можа прыцягнуць увагу вучняў і зрабіць ўрок больш інтэрактыўным. Выкарыстанне QR-тэхналогій ўключае ў сябе навізну, загадку і непрадказальнасць, што, несумненна, прыцягвае, як настаўнікаў, так і вучняў. Колькі працягнецца гэтая навізна складана сказаць, але пакуль QR-коды застаюцца чымсьці незвычайным для большасці вучняў, нам варта скарыстацца гэтай магчымасцю.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Спіс выкарыстанай літаратуры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 https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://www.sites.google.com/site/igraqr/01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М.А. Лазарук, Т.У Логінава, Г.А. Суханава. Беларуская літ-ра: вучэб.дапам. для 7 кл. устаноў агул. сярэд. адукаці з беларус. і рус. мовамі навучання / М.А. Лазарук, Т.У. Логінава, Г.А. Суханава. - Мінск: Нац. ін-т адукацыі, 2017.- 240с.: іл.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http://www.mova.padabayki.ru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 </a:t>
            </a:r>
            <a:br>
              <a:rPr lang="be-BY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“Сярэдняя школа №13 г.Жлобіна імя В.В.Гузава”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896544"/>
          </a:xfrm>
        </p:spPr>
        <p:txBody>
          <a:bodyPr/>
          <a:lstStyle/>
          <a:p>
            <a:endParaRPr lang="be-BY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“Прымяненне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-кодаў у педагагічнай практыцы настаўніка беларускай мовы і літаратуры”</a:t>
            </a:r>
            <a:endParaRPr lang="be-BY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endParaRPr lang="be-BY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Настаўнік беларускай мовы і літаратуры</a:t>
            </a:r>
          </a:p>
          <a:p>
            <a:r>
              <a:rPr lang="be-BY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Лупсякова Анастасія Сяргееўна</a:t>
            </a:r>
          </a:p>
          <a:p>
            <a:endParaRPr lang="be-BY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3233.WAV">
            <a:hlinkClick r:id="" action="ppaction://media"/>
          </p:cNvPr>
          <p:cNvPicPr>
            <a:picLocks noRot="1" noChangeAspect="1"/>
          </p:cNvPicPr>
          <p:nvPr>
            <a:wavAudioFile r:embed="rId1" name="~PP3233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Прымяненне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-кодаў у педагагічнай практыцы настаўніка беларускай мовы і літаратуры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92500"/>
          </a:bodyPr>
          <a:lstStyle/>
          <a:p>
            <a:r>
              <a:rPr lang="be-BY" dirty="0" smtClean="0"/>
              <a:t>Выбар гэтай тэмы абгрунтаваны яе практычнай значнасцю. Матэрыялы, якія прадстаўлены ў рабоце, дапамогуць настаўнікам мовы і літаратуры ўнесці нешта новае ў свой звычайны ўрок, зацікавяць вучняў, а таксама дазволяць у поўнай меры карыстацца новымі падручнікамі.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5" descr="qrcode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43881"/>
            <a:ext cx="3143272" cy="3656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Узнікненне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кода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2800" dirty="0" smtClean="0"/>
              <a:t> </a:t>
            </a:r>
            <a:r>
              <a:rPr lang="be-BY" sz="2400" dirty="0" smtClean="0"/>
              <a:t>Першыя дзве літары расшыфроўваюцца і перакладаюцца з англійскай мовы як "хуткі водгук". Гэты матрычны код распрацавала і прадставіла японская кампанія яшчэ ў 1994 годзе. Нягледзячы на тое, што з моманту стварэння прайшло ўжо даволі шмат часу, але папулярным гэты код стаў толькі пасля шырокага распаўсюджвання смартфонаў і планшэтаў .</a:t>
            </a:r>
            <a:endParaRPr lang="ru-RU" sz="2400" dirty="0" smtClean="0"/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e-BY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астер класс\чего-нужен-QR-код-фото-700x394.jpg"/>
          <p:cNvPicPr>
            <a:picLocks noChangeAspect="1" noChangeArrowheads="1"/>
          </p:cNvPicPr>
          <p:nvPr/>
        </p:nvPicPr>
        <p:blipFill>
          <a:blip r:embed="rId2" cstate="print"/>
          <a:srcRect l="9307" t="459"/>
          <a:stretch>
            <a:fillRect/>
          </a:stretch>
        </p:blipFill>
        <p:spPr bwMode="auto">
          <a:xfrm>
            <a:off x="3991177" y="3643314"/>
            <a:ext cx="404735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Што кадзіруем?</a:t>
            </a:r>
            <a:br>
              <a:rPr lang="be-BY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Адзін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-код можа ўтрымліваць у сабе: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7089 лічбаў;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4296 літар і лічбаў лацінкай;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1817 іерогліфаў.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     У наш час вельмі папулярна тэма электронных візітак у выглядзе гэтага кода. З імі ўсё значна прасцей і зручней. Дастаткова толькі прасканаваць код і тэлефон сам унясе дадзеныя ў вашу адрасную кніжку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стер класс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42984"/>
            <a:ext cx="2176200" cy="1920497"/>
          </a:xfrm>
          <a:prstGeom prst="rect">
            <a:avLst/>
          </a:prstGeom>
          <a:noFill/>
        </p:spPr>
      </p:pic>
      <p:pic>
        <p:nvPicPr>
          <p:cNvPr id="2051" name="Picture 3" descr="E:\мастер класс\QR-Chernigiv.jpg"/>
          <p:cNvPicPr>
            <a:picLocks noChangeAspect="1" noChangeArrowheads="1"/>
          </p:cNvPicPr>
          <p:nvPr/>
        </p:nvPicPr>
        <p:blipFill>
          <a:blip r:embed="rId3" cstate="print"/>
          <a:srcRect l="26388" t="4139" r="25493" b="6866"/>
          <a:stretch>
            <a:fillRect/>
          </a:stretch>
        </p:blipFill>
        <p:spPr bwMode="auto">
          <a:xfrm>
            <a:off x="7143768" y="4357694"/>
            <a:ext cx="1364732" cy="1893015"/>
          </a:xfrm>
          <a:prstGeom prst="rect">
            <a:avLst/>
          </a:prstGeom>
          <a:noFill/>
        </p:spPr>
      </p:pic>
      <p:pic>
        <p:nvPicPr>
          <p:cNvPr id="2052" name="Picture 4" descr="E:\мастер класс\img-20150415150416-534.jpg"/>
          <p:cNvPicPr>
            <a:picLocks noChangeAspect="1" noChangeArrowheads="1"/>
          </p:cNvPicPr>
          <p:nvPr/>
        </p:nvPicPr>
        <p:blipFill>
          <a:blip r:embed="rId4" cstate="print"/>
          <a:srcRect l="9096" t="2634" r="8956" b="2054"/>
          <a:stretch>
            <a:fillRect/>
          </a:stretch>
        </p:blipFill>
        <p:spPr bwMode="auto">
          <a:xfrm>
            <a:off x="785786" y="4643446"/>
            <a:ext cx="262065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Генерацыя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кода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Сервісы, для стварэння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кодаў: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https://ru.qr-code-generator.com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https://qrcode.tec-it.com/ru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https://creambee.ru/qr-code-generator/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https://qr-code-generator.online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http://www.qrcoder.ru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Магчымасці выкарыстання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-кодаў на ўроках беларускай літаратуры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Падручнік 7 класа (2017)</a:t>
            </a:r>
            <a:br>
              <a:rPr lang="be-BY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Аўтары: М.А.Лазарук, Т.У.Логінава, Г.А.Сухава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 новых падручніках можна ўбачыць QR-коды на старонках.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-03-04_07-48-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000551" cy="39512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643051"/>
            <a:ext cx="4041775" cy="571504"/>
          </a:xfrm>
        </p:spPr>
        <p:txBody>
          <a:bodyPr>
            <a:normAutofit fontScale="77500" lnSpcReduction="20000"/>
          </a:bodyPr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Падручнік   беларускай літаратуры для 7 класа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2020-03-04_07-49-2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357430"/>
            <a:ext cx="3021174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-03-04_07-52-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872979" cy="50734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20-03-04_07-53-5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86067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Алгарытм  стварэння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-кода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 fontAlgn="t">
              <a:buFont typeface="+mj-lt"/>
              <a:buAutoNum type="arabi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Перайсці на сайт Алены Мігаль (https://migalayte.ucoz.ru), скапіраваць спасылку.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t">
              <a:buFont typeface="+mj-lt"/>
              <a:buAutoNum type="arabi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Адкрыць сайт з генерацыяй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кодаў (http://qrcoder.ru).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t">
              <a:buFont typeface="+mj-lt"/>
              <a:buAutoNum type="arabi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Выбраць у прапанаваных варыянтах "спасылка на сайт".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t">
              <a:buFont typeface="+mj-lt"/>
              <a:buAutoNum type="arabi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Уставіць у радок спасылку на сайт і націснуць "стварыць код".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t">
              <a:buFont typeface="+mj-lt"/>
              <a:buAutoNum type="arabi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Справа на старонцы з'явіцца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код, які можна будзе выкарыстоўваць у сваёй практыцы.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714</Words>
  <Application>Microsoft Office PowerPoint</Application>
  <PresentationFormat>Экран (4:3)</PresentationFormat>
  <Paragraphs>121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Дзяржаўная ўстанова адукацыі  “Сярэдняя школа №13 г.Жлобіна імя В.В.Гузава”</vt:lpstr>
      <vt:lpstr>Прымяненне QR-кодаў у педагагічнай практыцы настаўніка беларускай мовы і літаратуры</vt:lpstr>
      <vt:lpstr>Узнікненне QR-кода </vt:lpstr>
      <vt:lpstr>Што кадзіруем? </vt:lpstr>
      <vt:lpstr>Генерацыя QR-кода </vt:lpstr>
      <vt:lpstr>Слайд 6</vt:lpstr>
      <vt:lpstr>Падручнік 7 класа (2017) Аўтары: М.А.Лазарук, Т.У.Логінава, Г.А.Сухава</vt:lpstr>
      <vt:lpstr>Слайд 8</vt:lpstr>
      <vt:lpstr>Алгарытм  стварэння QR-кода </vt:lpstr>
      <vt:lpstr>http://www.mova.padabayki.ru </vt:lpstr>
      <vt:lpstr>Магчымасці выкарыстання QR-кодаў на ўроках беларускай літаратуры</vt:lpstr>
      <vt:lpstr>Квэст-гульня “Загадкі маёй Радзімы” </vt:lpstr>
      <vt:lpstr>Маршрутны ліст . Станцыя</vt:lpstr>
      <vt:lpstr>  Маршрутны ліст Станцыя </vt:lpstr>
      <vt:lpstr>Слайд 15</vt:lpstr>
      <vt:lpstr>Спіс выкарыстанай літаратуры </vt:lpstr>
      <vt:lpstr>Дзяржаўная ўстанова адукацыі  “Сярэдняя школа №13 г.Жлобіна імя В.В.Гузава”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 “Сярэдняя школа №13 г.Жлобіна імя В.В.Гузава”</dc:title>
  <dc:creator>Dima</dc:creator>
  <cp:lastModifiedBy>Трубилова</cp:lastModifiedBy>
  <cp:revision>39</cp:revision>
  <dcterms:created xsi:type="dcterms:W3CDTF">2020-02-03T15:00:42Z</dcterms:created>
  <dcterms:modified xsi:type="dcterms:W3CDTF">2021-12-14T09:56:25Z</dcterms:modified>
</cp:coreProperties>
</file>